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67" r:id="rId10"/>
    <p:sldId id="268" r:id="rId11"/>
    <p:sldId id="269" r:id="rId12"/>
    <p:sldId id="278" r:id="rId13"/>
    <p:sldId id="263" r:id="rId14"/>
    <p:sldId id="270" r:id="rId15"/>
    <p:sldId id="271" r:id="rId16"/>
    <p:sldId id="272" r:id="rId17"/>
    <p:sldId id="273" r:id="rId18"/>
    <p:sldId id="264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18B1-F02E-4034-96E0-62BDB9EBBD16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6CF7-4933-4A32-A62C-FE6E6D828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18B1-F02E-4034-96E0-62BDB9EBBD16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6CF7-4933-4A32-A62C-FE6E6D828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18B1-F02E-4034-96E0-62BDB9EBBD16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6CF7-4933-4A32-A62C-FE6E6D828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18B1-F02E-4034-96E0-62BDB9EBBD16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6CF7-4933-4A32-A62C-FE6E6D828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18B1-F02E-4034-96E0-62BDB9EBBD16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6CF7-4933-4A32-A62C-FE6E6D828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18B1-F02E-4034-96E0-62BDB9EBBD16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6CF7-4933-4A32-A62C-FE6E6D828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18B1-F02E-4034-96E0-62BDB9EBBD16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6CF7-4933-4A32-A62C-FE6E6D828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18B1-F02E-4034-96E0-62BDB9EBBD16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6CF7-4933-4A32-A62C-FE6E6D828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18B1-F02E-4034-96E0-62BDB9EBBD16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6CF7-4933-4A32-A62C-FE6E6D828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18B1-F02E-4034-96E0-62BDB9EBBD16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6CF7-4933-4A32-A62C-FE6E6D828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018B1-F02E-4034-96E0-62BDB9EBBD16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C6CF7-4933-4A32-A62C-FE6E6D828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018B1-F02E-4034-96E0-62BDB9EBBD16}" type="datetimeFigureOut">
              <a:rPr lang="en-US" smtClean="0"/>
              <a:pPr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C6CF7-4933-4A32-A62C-FE6E6D828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b="1" dirty="0" err="1" smtClean="0"/>
              <a:t>Creo</a:t>
            </a:r>
            <a:r>
              <a:rPr lang="en-US" b="1" dirty="0" smtClean="0"/>
              <a:t> </a:t>
            </a:r>
            <a:r>
              <a:rPr lang="en-US" b="1" dirty="0"/>
              <a:t>en Dios Padre </a:t>
            </a:r>
            <a:r>
              <a:rPr lang="en-US" b="1" dirty="0" err="1"/>
              <a:t>todopoderoso</a:t>
            </a:r>
            <a:r>
              <a:rPr lang="en-US" b="1" dirty="0"/>
              <a:t>, </a:t>
            </a:r>
            <a:r>
              <a:rPr lang="en-US" b="1" dirty="0" err="1"/>
              <a:t>creador</a:t>
            </a:r>
            <a:r>
              <a:rPr lang="en-US" b="1" dirty="0"/>
              <a:t> del </a:t>
            </a:r>
            <a:r>
              <a:rPr lang="en-US" b="1" dirty="0" err="1"/>
              <a:t>cielo</a:t>
            </a:r>
            <a:r>
              <a:rPr lang="en-US" b="1" dirty="0"/>
              <a:t> y de la </a:t>
            </a:r>
            <a:r>
              <a:rPr lang="en-US" b="1" dirty="0" err="1"/>
              <a:t>tierra</a:t>
            </a:r>
            <a:r>
              <a:rPr lang="en-US" b="1" dirty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962400"/>
            <a:ext cx="3505200" cy="2625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962400"/>
            <a:ext cx="26003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 smtClean="0"/>
              <a:t>			</a:t>
            </a:r>
            <a:r>
              <a:rPr lang="es-CO" b="1" dirty="0" smtClean="0"/>
              <a:t>	,			, 		; </a:t>
            </a:r>
            <a:r>
              <a:rPr lang="es-CO" b="1" dirty="0"/>
              <a:t>que fue </a:t>
            </a:r>
            <a:r>
              <a:rPr lang="es-CO" b="1" dirty="0" smtClean="0"/>
              <a:t>			por 		del 			, 	de </a:t>
            </a:r>
            <a:r>
              <a:rPr lang="es-CO" b="1" dirty="0"/>
              <a:t>la </a:t>
            </a:r>
            <a:r>
              <a:rPr lang="es-CO" b="1" dirty="0" smtClean="0"/>
              <a:t>				, 		bajo </a:t>
            </a:r>
            <a:r>
              <a:rPr lang="es-CO" b="1" dirty="0"/>
              <a:t>el </a:t>
            </a:r>
            <a:r>
              <a:rPr lang="es-CO" b="1" dirty="0" smtClean="0"/>
              <a:t>		de				, 			,			, 			; </a:t>
            </a:r>
            <a:endParaRPr lang="en-US" b="1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267200"/>
            <a:ext cx="3048000" cy="2283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267200"/>
            <a:ext cx="3048000" cy="229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iagonal Stripe 6"/>
          <p:cNvSpPr/>
          <p:nvPr/>
        </p:nvSpPr>
        <p:spPr>
          <a:xfrm>
            <a:off x="2438400" y="2590800"/>
            <a:ext cx="304800" cy="457200"/>
          </a:xfrm>
          <a:prstGeom prst="diagStrip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 smtClean="0"/>
              <a:t>	</a:t>
            </a:r>
            <a:r>
              <a:rPr lang="es-CO" b="1" dirty="0" smtClean="0"/>
              <a:t>			 </a:t>
            </a:r>
            <a:endParaRPr lang="en-US" b="1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267200"/>
            <a:ext cx="3048000" cy="2283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267200"/>
            <a:ext cx="3048000" cy="229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/>
              <a:t>	</a:t>
            </a:r>
            <a:r>
              <a:rPr lang="es-CO" b="1" dirty="0" smtClean="0"/>
              <a:t>descendió al infierno; al tercer día resucitó de entre los muertos, subió al cielo, y está sentado a la derecha de Dios Padre Todopoderoso; y de ahí vendrá de nuevo a juzgar a los vivos y a los muertos.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114800"/>
            <a:ext cx="18002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191000"/>
            <a:ext cx="19145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/>
              <a:t>	</a:t>
            </a:r>
            <a:r>
              <a:rPr lang="es-CO" b="1" dirty="0" smtClean="0"/>
              <a:t>descendió al		; al tercer día resucitó 	entre los muertos, subió al cielo, 	sentado a la derecha 		Padre Todopoderoso; y de ahí 		de nuevo a juzgar 		y a los muertos.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114800"/>
            <a:ext cx="18002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191000"/>
            <a:ext cx="19145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/>
              <a:t>	</a:t>
            </a:r>
            <a:r>
              <a:rPr lang="es-CO" b="1" dirty="0" smtClean="0"/>
              <a:t>descendió al		; al 		resucitó 	entre los			, subió al cielo, 	sentado a la derecha 		Padre			; y de ahí 		de nuevo 			y a los muertos.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114800"/>
            <a:ext cx="18002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191000"/>
            <a:ext cx="19145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/>
              <a:t>	</a:t>
            </a:r>
            <a:r>
              <a:rPr lang="es-CO" b="1" dirty="0" smtClean="0"/>
              <a:t>descendió al		; 				entre los			, subió	, 	sentado 				Padre			; y de ahí 		de nuevo 			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114800"/>
            <a:ext cx="18002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191000"/>
            <a:ext cx="19145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/>
              <a:t>	</a:t>
            </a:r>
            <a:r>
              <a:rPr lang="es-CO" dirty="0" smtClean="0"/>
              <a:t>		</a:t>
            </a:r>
            <a:r>
              <a:rPr lang="es-CO" b="1" dirty="0" smtClean="0"/>
              <a:t>al		; 				entre los			, 		, 	sentado 								; 				de nuevo 			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114800"/>
            <a:ext cx="18002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191000"/>
            <a:ext cx="19145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/>
              <a:t>	</a:t>
            </a:r>
            <a:r>
              <a:rPr lang="es-CO" dirty="0" smtClean="0"/>
              <a:t>	</a:t>
            </a:r>
            <a:r>
              <a:rPr lang="es-CO" b="1" dirty="0" smtClean="0"/>
              <a:t>			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114800"/>
            <a:ext cx="18002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191000"/>
            <a:ext cx="19145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/>
              <a:t>	</a:t>
            </a:r>
            <a:r>
              <a:rPr lang="es-CO" b="1" dirty="0" smtClean="0"/>
              <a:t>Creo </a:t>
            </a:r>
            <a:r>
              <a:rPr lang="es-CO" b="1" dirty="0"/>
              <a:t>en el Espíritu Santo, la santa iglesia cristiana, la comunión de los santos, el perdón de los pecados, la resurrección del cuerpo, y la vida eterna.</a:t>
            </a:r>
            <a:endParaRPr lang="en-US" b="1" dirty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743" y="4191000"/>
            <a:ext cx="219615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4267200"/>
            <a:ext cx="1620422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4267200"/>
            <a:ext cx="2895600" cy="216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/>
              <a:t>	</a:t>
            </a:r>
            <a:r>
              <a:rPr lang="es-CO" dirty="0" smtClean="0"/>
              <a:t>	</a:t>
            </a:r>
            <a:r>
              <a:rPr lang="es-CO" b="1" dirty="0" smtClean="0"/>
              <a:t>en </a:t>
            </a:r>
            <a:r>
              <a:rPr lang="es-CO" b="1" dirty="0"/>
              <a:t>el Espíritu Santo, la </a:t>
            </a:r>
            <a:r>
              <a:rPr lang="es-CO" b="1" dirty="0" smtClean="0"/>
              <a:t>	iglesia </a:t>
            </a:r>
            <a:r>
              <a:rPr lang="es-CO" b="1" dirty="0"/>
              <a:t>cristiana, </a:t>
            </a:r>
            <a:r>
              <a:rPr lang="es-CO" b="1" dirty="0" smtClean="0"/>
              <a:t>		de </a:t>
            </a:r>
            <a:r>
              <a:rPr lang="es-CO" b="1" dirty="0"/>
              <a:t>los santos, el perdón </a:t>
            </a:r>
            <a:r>
              <a:rPr lang="es-CO" b="1" dirty="0" smtClean="0"/>
              <a:t>de			, </a:t>
            </a:r>
            <a:r>
              <a:rPr lang="es-CO" b="1" dirty="0"/>
              <a:t>la resurrección del cuerpo, y la </a:t>
            </a:r>
            <a:r>
              <a:rPr lang="es-CO" b="1" dirty="0" smtClean="0"/>
              <a:t>vida		.</a:t>
            </a:r>
            <a:endParaRPr lang="en-US" b="1" dirty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743" y="4191000"/>
            <a:ext cx="219615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4267200"/>
            <a:ext cx="1620422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4267200"/>
            <a:ext cx="2895600" cy="216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b="1" dirty="0" err="1" smtClean="0"/>
              <a:t>Creo</a:t>
            </a:r>
            <a:r>
              <a:rPr lang="en-US" b="1" dirty="0" smtClean="0"/>
              <a:t> </a:t>
            </a:r>
            <a:r>
              <a:rPr lang="en-US" b="1" dirty="0"/>
              <a:t>en </a:t>
            </a:r>
            <a:r>
              <a:rPr lang="en-US" b="1" dirty="0" smtClean="0"/>
              <a:t>	Padre </a:t>
            </a:r>
            <a:r>
              <a:rPr lang="en-US" b="1" dirty="0" err="1"/>
              <a:t>todopoderoso</a:t>
            </a:r>
            <a:r>
              <a:rPr lang="en-US" b="1" dirty="0"/>
              <a:t>, </a:t>
            </a:r>
            <a:r>
              <a:rPr lang="en-US" b="1" dirty="0" smtClean="0"/>
              <a:t>		del </a:t>
            </a:r>
            <a:r>
              <a:rPr lang="en-US" b="1" dirty="0" err="1"/>
              <a:t>cielo</a:t>
            </a:r>
            <a:r>
              <a:rPr lang="en-US" b="1" dirty="0"/>
              <a:t> y de la </a:t>
            </a:r>
            <a:r>
              <a:rPr lang="en-US" b="1" dirty="0" err="1"/>
              <a:t>tierra</a:t>
            </a:r>
            <a:r>
              <a:rPr lang="en-US" b="1" dirty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962400"/>
            <a:ext cx="3505200" cy="2625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962400"/>
            <a:ext cx="26003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/>
              <a:t>	</a:t>
            </a:r>
            <a:r>
              <a:rPr lang="es-CO" dirty="0" smtClean="0"/>
              <a:t>	</a:t>
            </a:r>
            <a:r>
              <a:rPr lang="es-CO" b="1" dirty="0" smtClean="0"/>
              <a:t>en </a:t>
            </a:r>
            <a:r>
              <a:rPr lang="es-CO" b="1" dirty="0"/>
              <a:t>el </a:t>
            </a:r>
            <a:r>
              <a:rPr lang="es-CO" b="1" dirty="0" smtClean="0"/>
              <a:t>			Santo</a:t>
            </a:r>
            <a:r>
              <a:rPr lang="es-CO" b="1" dirty="0"/>
              <a:t>, </a:t>
            </a:r>
            <a:r>
              <a:rPr lang="es-CO" b="1" dirty="0" smtClean="0"/>
              <a:t>la	 	iglesia </a:t>
            </a:r>
            <a:r>
              <a:rPr lang="es-CO" b="1" dirty="0"/>
              <a:t>cristiana, </a:t>
            </a:r>
            <a:r>
              <a:rPr lang="es-CO" b="1" dirty="0" smtClean="0"/>
              <a:t>		de		, </a:t>
            </a:r>
            <a:r>
              <a:rPr lang="es-CO" b="1" dirty="0"/>
              <a:t>el perdón </a:t>
            </a:r>
            <a:r>
              <a:rPr lang="es-CO" b="1" dirty="0" smtClean="0"/>
              <a:t>de			, </a:t>
            </a:r>
            <a:r>
              <a:rPr lang="es-CO" b="1" dirty="0"/>
              <a:t>la </a:t>
            </a:r>
            <a:r>
              <a:rPr lang="es-CO" b="1" dirty="0" smtClean="0"/>
              <a:t>			del </a:t>
            </a:r>
            <a:r>
              <a:rPr lang="es-CO" b="1" dirty="0"/>
              <a:t>cuerpo, y </a:t>
            </a:r>
            <a:r>
              <a:rPr lang="es-CO" b="1" dirty="0" smtClean="0"/>
              <a:t>		.</a:t>
            </a:r>
            <a:endParaRPr lang="en-US" b="1" dirty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743" y="4191000"/>
            <a:ext cx="219615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4267200"/>
            <a:ext cx="1620422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4267200"/>
            <a:ext cx="2895600" cy="216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/>
              <a:t>	</a:t>
            </a:r>
            <a:r>
              <a:rPr lang="es-CO" dirty="0" smtClean="0"/>
              <a:t>	</a:t>
            </a:r>
            <a:r>
              <a:rPr lang="es-CO" b="1" dirty="0" smtClean="0"/>
              <a:t>			Santo</a:t>
            </a:r>
            <a:r>
              <a:rPr lang="es-CO" b="1" dirty="0"/>
              <a:t>, </a:t>
            </a:r>
            <a:r>
              <a:rPr lang="es-CO" b="1" dirty="0" smtClean="0"/>
              <a:t>			cristiana</a:t>
            </a:r>
            <a:r>
              <a:rPr lang="es-CO" b="1" dirty="0"/>
              <a:t>, </a:t>
            </a:r>
            <a:r>
              <a:rPr lang="es-CO" b="1" dirty="0" smtClean="0"/>
              <a:t>				, </a:t>
            </a:r>
            <a:r>
              <a:rPr lang="es-CO" b="1" dirty="0"/>
              <a:t>el perdón </a:t>
            </a:r>
            <a:r>
              <a:rPr lang="es-CO" b="1" dirty="0" smtClean="0"/>
              <a:t>			, </a:t>
            </a:r>
            <a:r>
              <a:rPr lang="es-CO" b="1" dirty="0"/>
              <a:t>la </a:t>
            </a:r>
            <a:r>
              <a:rPr lang="es-CO" b="1" dirty="0" smtClean="0"/>
              <a:t>			del		, </a:t>
            </a:r>
            <a:r>
              <a:rPr lang="es-CO" b="1" dirty="0"/>
              <a:t>y </a:t>
            </a:r>
            <a:r>
              <a:rPr lang="es-CO" b="1" dirty="0" smtClean="0"/>
              <a:t>		.</a:t>
            </a:r>
            <a:endParaRPr lang="en-US" b="1" dirty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743" y="4191000"/>
            <a:ext cx="219615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4267200"/>
            <a:ext cx="1620422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4267200"/>
            <a:ext cx="2895600" cy="216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/>
              <a:t>	</a:t>
            </a:r>
            <a:r>
              <a:rPr lang="es-CO" dirty="0" smtClean="0"/>
              <a:t>	</a:t>
            </a:r>
            <a:r>
              <a:rPr lang="es-CO" b="1" dirty="0" smtClean="0"/>
              <a:t>		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743" y="4191000"/>
            <a:ext cx="219615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4267200"/>
            <a:ext cx="1620422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4267200"/>
            <a:ext cx="2895600" cy="216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b="1" dirty="0" smtClean="0"/>
              <a:t>	    en 	Padre </a:t>
            </a:r>
            <a:r>
              <a:rPr lang="en-US" b="1" dirty="0" err="1"/>
              <a:t>todopoderoso</a:t>
            </a:r>
            <a:r>
              <a:rPr lang="en-US" b="1" dirty="0"/>
              <a:t>, </a:t>
            </a:r>
            <a:r>
              <a:rPr lang="en-US" b="1" dirty="0" smtClean="0"/>
              <a:t>		del </a:t>
            </a:r>
            <a:r>
              <a:rPr lang="en-US" b="1" dirty="0" err="1"/>
              <a:t>cielo</a:t>
            </a:r>
            <a:r>
              <a:rPr lang="en-US" b="1" dirty="0"/>
              <a:t> y </a:t>
            </a:r>
            <a:r>
              <a:rPr lang="en-US" b="1" dirty="0" smtClean="0"/>
              <a:t>       </a:t>
            </a:r>
            <a:r>
              <a:rPr lang="en-US" b="1" dirty="0" err="1" smtClean="0"/>
              <a:t>tierra</a:t>
            </a:r>
            <a:r>
              <a:rPr lang="en-US" b="1" dirty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962400"/>
            <a:ext cx="3505200" cy="2625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962400"/>
            <a:ext cx="26003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b="1" dirty="0" smtClean="0"/>
              <a:t>	    en 	Padre		, 		del 		y        </a:t>
            </a:r>
            <a:r>
              <a:rPr lang="en-US" b="1" dirty="0" err="1" smtClean="0"/>
              <a:t>tierra</a:t>
            </a:r>
            <a:r>
              <a:rPr lang="en-US" b="1" dirty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962400"/>
            <a:ext cx="3505200" cy="2625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962400"/>
            <a:ext cx="26003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b="1" dirty="0" smtClean="0"/>
              <a:t>	</a:t>
            </a:r>
            <a:endParaRPr lang="en-US" b="1" dirty="0"/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962400"/>
            <a:ext cx="3505200" cy="2625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962400"/>
            <a:ext cx="26003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 smtClean="0"/>
              <a:t>	</a:t>
            </a:r>
            <a:r>
              <a:rPr lang="es-CO" b="1" dirty="0" smtClean="0"/>
              <a:t>Y </a:t>
            </a:r>
            <a:r>
              <a:rPr lang="es-CO" b="1" dirty="0"/>
              <a:t>creo en Jesucristo, su único Hijo, nuestro Señor; que fue concebido por obra del Espíritu Santo, nació de la virgen María, padeció bajo el poder de Poncio </a:t>
            </a:r>
            <a:r>
              <a:rPr lang="es-CO" b="1" dirty="0" err="1"/>
              <a:t>Pilato</a:t>
            </a:r>
            <a:r>
              <a:rPr lang="es-CO" b="1" dirty="0"/>
              <a:t>, fue crucificado, murió, y fue sepultado; </a:t>
            </a:r>
            <a:endParaRPr lang="en-US" b="1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267200"/>
            <a:ext cx="3048000" cy="2283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267200"/>
            <a:ext cx="3048000" cy="229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 smtClean="0"/>
              <a:t>	</a:t>
            </a:r>
            <a:r>
              <a:rPr lang="es-CO" b="1" dirty="0" smtClean="0"/>
              <a:t>Y </a:t>
            </a:r>
            <a:r>
              <a:rPr lang="es-CO" b="1" dirty="0"/>
              <a:t>creo </a:t>
            </a:r>
            <a:r>
              <a:rPr lang="es-CO" b="1" dirty="0" smtClean="0"/>
              <a:t>en	, </a:t>
            </a:r>
            <a:r>
              <a:rPr lang="es-CO" b="1" dirty="0"/>
              <a:t>su único Hijo, </a:t>
            </a:r>
            <a:r>
              <a:rPr lang="es-CO" b="1" dirty="0" smtClean="0"/>
              <a:t>		Señor</a:t>
            </a:r>
            <a:r>
              <a:rPr lang="es-CO" b="1" dirty="0"/>
              <a:t>; que fue concebido por obra del </a:t>
            </a:r>
            <a:r>
              <a:rPr lang="es-CO" b="1" dirty="0" smtClean="0"/>
              <a:t>		Santo</a:t>
            </a:r>
            <a:r>
              <a:rPr lang="es-CO" b="1" dirty="0"/>
              <a:t>, </a:t>
            </a:r>
            <a:r>
              <a:rPr lang="es-CO" b="1" dirty="0" smtClean="0"/>
              <a:t> </a:t>
            </a:r>
            <a:r>
              <a:rPr lang="es-CO" b="1" dirty="0" smtClean="0"/>
              <a:t>  </a:t>
            </a:r>
            <a:r>
              <a:rPr lang="es-CO" b="1" dirty="0" smtClean="0"/>
              <a:t>nació </a:t>
            </a:r>
            <a:r>
              <a:rPr lang="es-CO" b="1" dirty="0"/>
              <a:t>de la </a:t>
            </a:r>
            <a:r>
              <a:rPr lang="es-CO" b="1" dirty="0" smtClean="0"/>
              <a:t>virgen		, </a:t>
            </a:r>
            <a:r>
              <a:rPr lang="es-CO" b="1" dirty="0"/>
              <a:t>padeció bajo el </a:t>
            </a:r>
            <a:r>
              <a:rPr lang="es-CO" b="1" dirty="0" smtClean="0"/>
              <a:t>		de </a:t>
            </a:r>
            <a:r>
              <a:rPr lang="es-CO" b="1" dirty="0"/>
              <a:t>Poncio </a:t>
            </a:r>
            <a:r>
              <a:rPr lang="es-CO" b="1" dirty="0" err="1"/>
              <a:t>Pilato</a:t>
            </a:r>
            <a:r>
              <a:rPr lang="es-CO" b="1" dirty="0"/>
              <a:t>, fue crucificado</a:t>
            </a:r>
            <a:r>
              <a:rPr lang="es-CO" b="1" dirty="0" smtClean="0"/>
              <a:t>,		, </a:t>
            </a:r>
            <a:r>
              <a:rPr lang="es-CO" b="1" dirty="0"/>
              <a:t>y fue sepultado; </a:t>
            </a:r>
            <a:endParaRPr lang="en-US" b="1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267200"/>
            <a:ext cx="3048000" cy="2283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267200"/>
            <a:ext cx="3048000" cy="229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iagonal Stripe 6"/>
          <p:cNvSpPr/>
          <p:nvPr/>
        </p:nvSpPr>
        <p:spPr>
          <a:xfrm>
            <a:off x="2590800" y="2590800"/>
            <a:ext cx="304800" cy="457200"/>
          </a:xfrm>
          <a:prstGeom prst="diagStrip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 smtClean="0"/>
              <a:t>	</a:t>
            </a:r>
            <a:r>
              <a:rPr lang="es-CO" b="1" dirty="0" smtClean="0"/>
              <a:t>Y 		en	, </a:t>
            </a:r>
            <a:r>
              <a:rPr lang="es-CO" b="1" dirty="0"/>
              <a:t>su único Hijo, </a:t>
            </a:r>
            <a:r>
              <a:rPr lang="es-CO" b="1" dirty="0" smtClean="0"/>
              <a:t>		Señor</a:t>
            </a:r>
            <a:r>
              <a:rPr lang="es-CO" b="1" dirty="0"/>
              <a:t>; que fue </a:t>
            </a:r>
            <a:r>
              <a:rPr lang="es-CO" b="1" dirty="0" smtClean="0"/>
              <a:t>			por </a:t>
            </a:r>
            <a:r>
              <a:rPr lang="es-CO" b="1" dirty="0"/>
              <a:t>obra del </a:t>
            </a:r>
            <a:r>
              <a:rPr lang="es-CO" b="1" dirty="0" smtClean="0"/>
              <a:t>		Santo</a:t>
            </a:r>
            <a:r>
              <a:rPr lang="es-CO" b="1" dirty="0"/>
              <a:t>, </a:t>
            </a:r>
            <a:r>
              <a:rPr lang="es-CO" b="1" dirty="0" smtClean="0"/>
              <a:t>	de </a:t>
            </a:r>
            <a:r>
              <a:rPr lang="es-CO" b="1" dirty="0"/>
              <a:t>la </a:t>
            </a:r>
            <a:r>
              <a:rPr lang="es-CO" b="1" dirty="0" smtClean="0"/>
              <a:t>virgen		, </a:t>
            </a:r>
            <a:r>
              <a:rPr lang="es-CO" b="1" dirty="0"/>
              <a:t>padeció bajo el </a:t>
            </a:r>
            <a:r>
              <a:rPr lang="es-CO" b="1" dirty="0" smtClean="0"/>
              <a:t>		de			, </a:t>
            </a:r>
            <a:r>
              <a:rPr lang="es-CO" b="1" dirty="0"/>
              <a:t>fue crucificado</a:t>
            </a:r>
            <a:r>
              <a:rPr lang="es-CO" b="1" dirty="0" smtClean="0"/>
              <a:t>,		, </a:t>
            </a:r>
            <a:r>
              <a:rPr lang="es-CO" b="1" dirty="0"/>
              <a:t>y </a:t>
            </a:r>
            <a:r>
              <a:rPr lang="es-CO" b="1" dirty="0" smtClean="0"/>
              <a:t>fue		; </a:t>
            </a:r>
            <a:endParaRPr lang="en-US" b="1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267200"/>
            <a:ext cx="3048000" cy="2283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267200"/>
            <a:ext cx="3048000" cy="229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iagonal Stripe 6"/>
          <p:cNvSpPr/>
          <p:nvPr/>
        </p:nvSpPr>
        <p:spPr>
          <a:xfrm>
            <a:off x="2590800" y="2590800"/>
            <a:ext cx="304800" cy="457200"/>
          </a:xfrm>
          <a:prstGeom prst="diagStrip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-Wallpaper-2.jp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El Credo </a:t>
            </a:r>
            <a:r>
              <a:rPr lang="en-US" b="1" dirty="0" err="1"/>
              <a:t>Apostólico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CO" dirty="0" smtClean="0"/>
              <a:t>			</a:t>
            </a:r>
            <a:r>
              <a:rPr lang="es-CO" b="1" dirty="0" smtClean="0"/>
              <a:t>	, </a:t>
            </a:r>
            <a:r>
              <a:rPr lang="es-CO" b="1" dirty="0"/>
              <a:t>su </a:t>
            </a:r>
            <a:r>
              <a:rPr lang="es-CO" b="1" dirty="0" smtClean="0"/>
              <a:t>		Hijo</a:t>
            </a:r>
            <a:r>
              <a:rPr lang="es-CO" b="1" dirty="0"/>
              <a:t>, </a:t>
            </a:r>
            <a:r>
              <a:rPr lang="es-CO" b="1" dirty="0" smtClean="0"/>
              <a:t>		Señor</a:t>
            </a:r>
            <a:r>
              <a:rPr lang="es-CO" b="1" dirty="0"/>
              <a:t>; que fue </a:t>
            </a:r>
            <a:r>
              <a:rPr lang="es-CO" b="1" dirty="0" smtClean="0"/>
              <a:t>			por 		del 			, 	de </a:t>
            </a:r>
            <a:r>
              <a:rPr lang="es-CO" b="1" dirty="0"/>
              <a:t>la </a:t>
            </a:r>
            <a:r>
              <a:rPr lang="es-CO" b="1" dirty="0" smtClean="0"/>
              <a:t>				, </a:t>
            </a:r>
            <a:r>
              <a:rPr lang="es-CO" b="1" dirty="0"/>
              <a:t>padeció bajo el </a:t>
            </a:r>
            <a:r>
              <a:rPr lang="es-CO" b="1" dirty="0" smtClean="0"/>
              <a:t>		de				, 			fue,			, 			; </a:t>
            </a:r>
            <a:endParaRPr lang="en-US" b="1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267200"/>
            <a:ext cx="3048000" cy="2283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267200"/>
            <a:ext cx="3048000" cy="229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82</Words>
  <Application>Microsoft Office PowerPoint</Application>
  <PresentationFormat>On-screen Show (4:3)</PresentationFormat>
  <Paragraphs>49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  <vt:lpstr>El Credo Apostólico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Credo Apostólico</dc:title>
  <dc:creator>Sarah Sauer</dc:creator>
  <cp:lastModifiedBy>ssauer</cp:lastModifiedBy>
  <cp:revision>5</cp:revision>
  <dcterms:created xsi:type="dcterms:W3CDTF">2011-05-10T23:51:59Z</dcterms:created>
  <dcterms:modified xsi:type="dcterms:W3CDTF">2012-05-10T12:58:44Z</dcterms:modified>
</cp:coreProperties>
</file>